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99" r:id="rId5"/>
    <p:sldId id="300" r:id="rId6"/>
  </p:sldIdLst>
  <p:sldSz cx="6858000" cy="9906000" type="A4"/>
  <p:notesSz cx="10236200" cy="71056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3ABF87-CC64-5A09-0FF8-E231953F5A97}" name="Jaime Velasco" initials="JV" userId="S::j.velasco@ceim.es::fa37a939-5593-477b-abea-6867853334a6" providerId="AD"/>
  <p188:author id="{F5023BF4-E9A8-944B-B1EB-D68AEA084A38}" name="Clara Alvarez" initials="CA" userId="S::c.alvarez@ceim.es::f84d5b1c-d9ca-4df4-83ca-06d93288372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ia Pajares Avendaño" initials="SPA" lastIdx="7" clrIdx="0">
    <p:extLst>
      <p:ext uri="{19B8F6BF-5375-455C-9EA6-DF929625EA0E}">
        <p15:presenceInfo xmlns:p15="http://schemas.microsoft.com/office/powerpoint/2012/main" userId="S-1-5-21-1127136346-3958790057-3673422090-5620" providerId="AD"/>
      </p:ext>
    </p:extLst>
  </p:cmAuthor>
  <p:cmAuthor id="2" name="Javier Velasco Alarcon" initials="JVA" lastIdx="1" clrIdx="1">
    <p:extLst>
      <p:ext uri="{19B8F6BF-5375-455C-9EA6-DF929625EA0E}">
        <p15:presenceInfo xmlns:p15="http://schemas.microsoft.com/office/powerpoint/2012/main" userId="Javier Velasco Alarcon" providerId="None"/>
      </p:ext>
    </p:extLst>
  </p:cmAuthor>
  <p:cmAuthor id="3" name="Fondos Europeos CEIM" initials="FC" lastIdx="1" clrIdx="2">
    <p:extLst>
      <p:ext uri="{19B8F6BF-5375-455C-9EA6-DF929625EA0E}">
        <p15:presenceInfo xmlns:p15="http://schemas.microsoft.com/office/powerpoint/2012/main" userId="d9f624746d304a6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E20916"/>
    <a:srgbClr val="B8D137"/>
    <a:srgbClr val="F4BABD"/>
    <a:srgbClr val="D8222A"/>
    <a:srgbClr val="3883CE"/>
    <a:srgbClr val="F2F2F2"/>
    <a:srgbClr val="F0B028"/>
    <a:srgbClr val="942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C458B1-F913-4AA4-8A6E-6D36F394F87E}" v="4" dt="2025-07-18T09:52:42.782"/>
    <p1510:client id="{61678489-A76B-4E59-8B91-B1F4E58ACD26}" v="694" dt="2025-07-18T10:00:10.7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1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me Velasco" userId="fa37a939-5593-477b-abea-6867853334a6" providerId="ADAL" clId="{61678489-A76B-4E59-8B91-B1F4E58ACD26}"/>
    <pc:docChg chg="undo custSel modSld">
      <pc:chgData name="Jaime Velasco" userId="fa37a939-5593-477b-abea-6867853334a6" providerId="ADAL" clId="{61678489-A76B-4E59-8B91-B1F4E58ACD26}" dt="2025-07-18T10:00:10.704" v="692" actId="20577"/>
      <pc:docMkLst>
        <pc:docMk/>
      </pc:docMkLst>
      <pc:sldChg chg="addSp delSp modSp mod">
        <pc:chgData name="Jaime Velasco" userId="fa37a939-5593-477b-abea-6867853334a6" providerId="ADAL" clId="{61678489-A76B-4E59-8B91-B1F4E58ACD26}" dt="2025-07-18T09:56:52.837" v="672" actId="1036"/>
        <pc:sldMkLst>
          <pc:docMk/>
          <pc:sldMk cId="2647684311" sldId="296"/>
        </pc:sldMkLst>
        <pc:spChg chg="mod">
          <ac:chgData name="Jaime Velasco" userId="fa37a939-5593-477b-abea-6867853334a6" providerId="ADAL" clId="{61678489-A76B-4E59-8B91-B1F4E58ACD26}" dt="2025-07-18T09:56:47.501" v="666" actId="20577"/>
          <ac:spMkLst>
            <pc:docMk/>
            <pc:sldMk cId="2647684311" sldId="296"/>
            <ac:spMk id="2" creationId="{894F80B4-6C7D-FB85-2BEB-B290651A5E98}"/>
          </ac:spMkLst>
        </pc:spChg>
        <pc:picChg chg="add del mod">
          <ac:chgData name="Jaime Velasco" userId="fa37a939-5593-477b-abea-6867853334a6" providerId="ADAL" clId="{61678489-A76B-4E59-8B91-B1F4E58ACD26}" dt="2025-07-18T09:56:52.837" v="672" actId="1036"/>
          <ac:picMkLst>
            <pc:docMk/>
            <pc:sldMk cId="2647684311" sldId="296"/>
            <ac:picMk id="3" creationId="{AF0ACE3F-8CA9-0F7E-BC3A-6675AA846371}"/>
          </ac:picMkLst>
        </pc:picChg>
      </pc:sldChg>
      <pc:sldChg chg="modSp mod">
        <pc:chgData name="Jaime Velasco" userId="fa37a939-5593-477b-abea-6867853334a6" providerId="ADAL" clId="{61678489-A76B-4E59-8B91-B1F4E58ACD26}" dt="2025-07-18T10:00:10.704" v="692" actId="20577"/>
        <pc:sldMkLst>
          <pc:docMk/>
          <pc:sldMk cId="1438711807" sldId="299"/>
        </pc:sldMkLst>
        <pc:spChg chg="mod">
          <ac:chgData name="Jaime Velasco" userId="fa37a939-5593-477b-abea-6867853334a6" providerId="ADAL" clId="{61678489-A76B-4E59-8B91-B1F4E58ACD26}" dt="2025-07-18T10:00:10.704" v="692" actId="20577"/>
          <ac:spMkLst>
            <pc:docMk/>
            <pc:sldMk cId="1438711807" sldId="299"/>
            <ac:spMk id="35" creationId="{1D2E196E-5362-42DC-A7B6-CCFFEFDFED9D}"/>
          </ac:spMkLst>
        </pc:spChg>
        <pc:graphicFrameChg chg="mod modGraphic">
          <ac:chgData name="Jaime Velasco" userId="fa37a939-5593-477b-abea-6867853334a6" providerId="ADAL" clId="{61678489-A76B-4E59-8B91-B1F4E58ACD26}" dt="2025-07-18T09:59:50.081" v="691" actId="20577"/>
          <ac:graphicFrameMkLst>
            <pc:docMk/>
            <pc:sldMk cId="1438711807" sldId="299"/>
            <ac:graphicFrameMk id="5" creationId="{0A3C46D7-F202-1079-278B-A292CDFA3B52}"/>
          </ac:graphicFrameMkLst>
        </pc:graphicFrameChg>
      </pc:sldChg>
    </pc:docChg>
  </pc:docChgLst>
  <pc:docChgLst>
    <pc:chgData name="Fondos Ceim" userId="S::fondose@ceim.es::0d4accf5-1899-4053-8ca0-3f4ccde27273" providerId="AD" clId="Web-{50630DD6-A836-4D7C-A285-D1BD27250658}"/>
    <pc:docChg chg="modSld">
      <pc:chgData name="Fondos Ceim" userId="S::fondose@ceim.es::0d4accf5-1899-4053-8ca0-3f4ccde27273" providerId="AD" clId="Web-{50630DD6-A836-4D7C-A285-D1BD27250658}" dt="2025-06-12T09:27:46.739" v="6" actId="20577"/>
      <pc:docMkLst>
        <pc:docMk/>
      </pc:docMkLst>
      <pc:sldChg chg="modSp">
        <pc:chgData name="Fondos Ceim" userId="S::fondose@ceim.es::0d4accf5-1899-4053-8ca0-3f4ccde27273" providerId="AD" clId="Web-{50630DD6-A836-4D7C-A285-D1BD27250658}" dt="2025-06-12T09:27:23.551" v="4" actId="1076"/>
        <pc:sldMkLst>
          <pc:docMk/>
          <pc:sldMk cId="2647684311" sldId="296"/>
        </pc:sldMkLst>
        <pc:spChg chg="mod">
          <ac:chgData name="Fondos Ceim" userId="S::fondose@ceim.es::0d4accf5-1899-4053-8ca0-3f4ccde27273" providerId="AD" clId="Web-{50630DD6-A836-4D7C-A285-D1BD27250658}" dt="2025-06-12T09:27:22.660" v="3" actId="20577"/>
          <ac:spMkLst>
            <pc:docMk/>
            <pc:sldMk cId="2647684311" sldId="296"/>
            <ac:spMk id="2" creationId="{894F80B4-6C7D-FB85-2BEB-B290651A5E98}"/>
          </ac:spMkLst>
        </pc:spChg>
        <pc:picChg chg="mod">
          <ac:chgData name="Fondos Ceim" userId="S::fondose@ceim.es::0d4accf5-1899-4053-8ca0-3f4ccde27273" providerId="AD" clId="Web-{50630DD6-A836-4D7C-A285-D1BD27250658}" dt="2025-06-12T09:27:23.551" v="4" actId="1076"/>
          <ac:picMkLst>
            <pc:docMk/>
            <pc:sldMk cId="2647684311" sldId="296"/>
            <ac:picMk id="3" creationId="{AF0ACE3F-8CA9-0F7E-BC3A-6675AA846371}"/>
          </ac:picMkLst>
        </pc:picChg>
      </pc:sldChg>
      <pc:sldChg chg="modSp">
        <pc:chgData name="Fondos Ceim" userId="S::fondose@ceim.es::0d4accf5-1899-4053-8ca0-3f4ccde27273" providerId="AD" clId="Web-{50630DD6-A836-4D7C-A285-D1BD27250658}" dt="2025-06-12T09:27:46.739" v="6" actId="20577"/>
        <pc:sldMkLst>
          <pc:docMk/>
          <pc:sldMk cId="1438711807" sldId="299"/>
        </pc:sldMkLst>
        <pc:spChg chg="mod">
          <ac:chgData name="Fondos Ceim" userId="S::fondose@ceim.es::0d4accf5-1899-4053-8ca0-3f4ccde27273" providerId="AD" clId="Web-{50630DD6-A836-4D7C-A285-D1BD27250658}" dt="2025-06-12T09:27:46.739" v="6" actId="20577"/>
          <ac:spMkLst>
            <pc:docMk/>
            <pc:sldMk cId="1438711807" sldId="299"/>
            <ac:spMk id="35" creationId="{1D2E196E-5362-42DC-A7B6-CCFFEFDFED9D}"/>
          </ac:spMkLst>
        </pc:spChg>
      </pc:sldChg>
    </pc:docChg>
  </pc:docChgLst>
  <pc:docChgLst>
    <pc:chgData name="Clara Alvarez" userId="S::c.alvarez@ceim.es::f84d5b1c-d9ca-4df4-83ca-06d93288372e" providerId="AD" clId="Web-{54C458B1-F913-4AA4-8A6E-6D36F394F87E}"/>
    <pc:docChg chg="modSld">
      <pc:chgData name="Clara Alvarez" userId="S::c.alvarez@ceim.es::f84d5b1c-d9ca-4df4-83ca-06d93288372e" providerId="AD" clId="Web-{54C458B1-F913-4AA4-8A6E-6D36F394F87E}" dt="2025-07-18T09:52:42.767" v="1" actId="20577"/>
      <pc:docMkLst>
        <pc:docMk/>
      </pc:docMkLst>
      <pc:sldChg chg="modSp">
        <pc:chgData name="Clara Alvarez" userId="S::c.alvarez@ceim.es::f84d5b1c-d9ca-4df4-83ca-06d93288372e" providerId="AD" clId="Web-{54C458B1-F913-4AA4-8A6E-6D36F394F87E}" dt="2025-07-18T09:52:42.767" v="1" actId="20577"/>
        <pc:sldMkLst>
          <pc:docMk/>
          <pc:sldMk cId="1438711807" sldId="299"/>
        </pc:sldMkLst>
        <pc:spChg chg="mod">
          <ac:chgData name="Clara Alvarez" userId="S::c.alvarez@ceim.es::f84d5b1c-d9ca-4df4-83ca-06d93288372e" providerId="AD" clId="Web-{54C458B1-F913-4AA4-8A6E-6D36F394F87E}" dt="2025-07-18T09:52:42.767" v="1" actId="20577"/>
          <ac:spMkLst>
            <pc:docMk/>
            <pc:sldMk cId="1438711807" sldId="299"/>
            <ac:spMk id="35" creationId="{1D2E196E-5362-42DC-A7B6-CCFFEFDFED9D}"/>
          </ac:spMkLst>
        </pc:spChg>
      </pc:sldChg>
    </pc:docChg>
  </pc:docChgLst>
  <pc:docChgLst>
    <pc:chgData name="Clara Alvarez" userId="f84d5b1c-d9ca-4df4-83ca-06d93288372e" providerId="ADAL" clId="{423DBDA1-C346-4CF0-90BD-C47F959C470E}"/>
    <pc:docChg chg="undo custSel modSld">
      <pc:chgData name="Clara Alvarez" userId="f84d5b1c-d9ca-4df4-83ca-06d93288372e" providerId="ADAL" clId="{423DBDA1-C346-4CF0-90BD-C47F959C470E}" dt="2025-06-12T09:57:30.003" v="342" actId="1037"/>
      <pc:docMkLst>
        <pc:docMk/>
      </pc:docMkLst>
      <pc:sldChg chg="modSp mod">
        <pc:chgData name="Clara Alvarez" userId="f84d5b1c-d9ca-4df4-83ca-06d93288372e" providerId="ADAL" clId="{423DBDA1-C346-4CF0-90BD-C47F959C470E}" dt="2025-06-12T09:57:30.003" v="342" actId="1037"/>
        <pc:sldMkLst>
          <pc:docMk/>
          <pc:sldMk cId="2647684311" sldId="296"/>
        </pc:sldMkLst>
        <pc:spChg chg="mod">
          <ac:chgData name="Clara Alvarez" userId="f84d5b1c-d9ca-4df4-83ca-06d93288372e" providerId="ADAL" clId="{423DBDA1-C346-4CF0-90BD-C47F959C470E}" dt="2025-06-12T09:56:56.925" v="320" actId="113"/>
          <ac:spMkLst>
            <pc:docMk/>
            <pc:sldMk cId="2647684311" sldId="296"/>
            <ac:spMk id="2" creationId="{894F80B4-6C7D-FB85-2BEB-B290651A5E98}"/>
          </ac:spMkLst>
        </pc:spChg>
        <pc:picChg chg="mod">
          <ac:chgData name="Clara Alvarez" userId="f84d5b1c-d9ca-4df4-83ca-06d93288372e" providerId="ADAL" clId="{423DBDA1-C346-4CF0-90BD-C47F959C470E}" dt="2025-06-12T09:57:30.003" v="342" actId="1037"/>
          <ac:picMkLst>
            <pc:docMk/>
            <pc:sldMk cId="2647684311" sldId="296"/>
            <ac:picMk id="3" creationId="{AF0ACE3F-8CA9-0F7E-BC3A-6675AA846371}"/>
          </ac:picMkLst>
        </pc:picChg>
      </pc:sldChg>
      <pc:sldChg chg="modSp mod">
        <pc:chgData name="Clara Alvarez" userId="f84d5b1c-d9ca-4df4-83ca-06d93288372e" providerId="ADAL" clId="{423DBDA1-C346-4CF0-90BD-C47F959C470E}" dt="2025-06-12T09:54:32.792" v="194" actId="20577"/>
        <pc:sldMkLst>
          <pc:docMk/>
          <pc:sldMk cId="1438711807" sldId="299"/>
        </pc:sldMkLst>
        <pc:spChg chg="mod">
          <ac:chgData name="Clara Alvarez" userId="f84d5b1c-d9ca-4df4-83ca-06d93288372e" providerId="ADAL" clId="{423DBDA1-C346-4CF0-90BD-C47F959C470E}" dt="2025-06-12T09:54:32.792" v="194" actId="20577"/>
          <ac:spMkLst>
            <pc:docMk/>
            <pc:sldMk cId="1438711807" sldId="299"/>
            <ac:spMk id="35" creationId="{1D2E196E-5362-42DC-A7B6-CCFFEFDFED9D}"/>
          </ac:spMkLst>
        </pc:spChg>
        <pc:graphicFrameChg chg="modGraphic">
          <ac:chgData name="Clara Alvarez" userId="f84d5b1c-d9ca-4df4-83ca-06d93288372e" providerId="ADAL" clId="{423DBDA1-C346-4CF0-90BD-C47F959C470E}" dt="2025-06-12T09:44:45.273" v="165" actId="6549"/>
          <ac:graphicFrameMkLst>
            <pc:docMk/>
            <pc:sldMk cId="1438711807" sldId="299"/>
            <ac:graphicFrameMk id="5" creationId="{0A3C46D7-F202-1079-278B-A292CDFA3B52}"/>
          </ac:graphicFrameMkLst>
        </pc:graphicFrameChg>
      </pc:sldChg>
    </pc:docChg>
  </pc:docChgLst>
  <pc:docChgLst>
    <pc:chgData name="Jaime Velasco" userId="S::j.velasco@ceim.es::fa37a939-5593-477b-abea-6867853334a6" providerId="AD" clId="Web-{8CBBC889-D469-47DF-A550-AB1F77762361}"/>
    <pc:docChg chg="modSld">
      <pc:chgData name="Jaime Velasco" userId="S::j.velasco@ceim.es::fa37a939-5593-477b-abea-6867853334a6" providerId="AD" clId="Web-{8CBBC889-D469-47DF-A550-AB1F77762361}" dt="2025-06-12T14:17:11.291" v="1" actId="20577"/>
      <pc:docMkLst>
        <pc:docMk/>
      </pc:docMkLst>
      <pc:sldChg chg="modSp">
        <pc:chgData name="Jaime Velasco" userId="S::j.velasco@ceim.es::fa37a939-5593-477b-abea-6867853334a6" providerId="AD" clId="Web-{8CBBC889-D469-47DF-A550-AB1F77762361}" dt="2025-06-12T14:17:11.291" v="1" actId="20577"/>
        <pc:sldMkLst>
          <pc:docMk/>
          <pc:sldMk cId="1438711807" sldId="299"/>
        </pc:sldMkLst>
        <pc:spChg chg="mod">
          <ac:chgData name="Jaime Velasco" userId="S::j.velasco@ceim.es::fa37a939-5593-477b-abea-6867853334a6" providerId="AD" clId="Web-{8CBBC889-D469-47DF-A550-AB1F77762361}" dt="2025-06-12T14:17:11.291" v="1" actId="20577"/>
          <ac:spMkLst>
            <pc:docMk/>
            <pc:sldMk cId="1438711807" sldId="299"/>
            <ac:spMk id="35" creationId="{1D2E196E-5362-42DC-A7B6-CCFFEFDFED9D}"/>
          </ac:spMkLst>
        </pc:spChg>
      </pc:sldChg>
    </pc:docChg>
  </pc:docChgLst>
  <pc:docChgLst>
    <pc:chgData name="Jaime Velasco" userId="fa37a939-5593-477b-abea-6867853334a6" providerId="ADAL" clId="{A34D2853-000E-4F4E-A36B-96855456CF0D}"/>
    <pc:docChg chg="undo custSel modSld">
      <pc:chgData name="Jaime Velasco" userId="fa37a939-5593-477b-abea-6867853334a6" providerId="ADAL" clId="{A34D2853-000E-4F4E-A36B-96855456CF0D}" dt="2025-06-12T14:12:46.128" v="633" actId="1035"/>
      <pc:docMkLst>
        <pc:docMk/>
      </pc:docMkLst>
      <pc:sldChg chg="modSp mod">
        <pc:chgData name="Jaime Velasco" userId="fa37a939-5593-477b-abea-6867853334a6" providerId="ADAL" clId="{A34D2853-000E-4F4E-A36B-96855456CF0D}" dt="2025-06-12T14:12:46.128" v="633" actId="1035"/>
        <pc:sldMkLst>
          <pc:docMk/>
          <pc:sldMk cId="2647684311" sldId="296"/>
        </pc:sldMkLst>
        <pc:spChg chg="mod">
          <ac:chgData name="Jaime Velasco" userId="fa37a939-5593-477b-abea-6867853334a6" providerId="ADAL" clId="{A34D2853-000E-4F4E-A36B-96855456CF0D}" dt="2025-06-12T14:12:38.340" v="625" actId="20577"/>
          <ac:spMkLst>
            <pc:docMk/>
            <pc:sldMk cId="2647684311" sldId="296"/>
            <ac:spMk id="2" creationId="{894F80B4-6C7D-FB85-2BEB-B290651A5E98}"/>
          </ac:spMkLst>
        </pc:spChg>
        <pc:picChg chg="mod">
          <ac:chgData name="Jaime Velasco" userId="fa37a939-5593-477b-abea-6867853334a6" providerId="ADAL" clId="{A34D2853-000E-4F4E-A36B-96855456CF0D}" dt="2025-06-12T14:12:46.128" v="633" actId="1035"/>
          <ac:picMkLst>
            <pc:docMk/>
            <pc:sldMk cId="2647684311" sldId="296"/>
            <ac:picMk id="3" creationId="{AF0ACE3F-8CA9-0F7E-BC3A-6675AA846371}"/>
          </ac:picMkLst>
        </pc:picChg>
      </pc:sldChg>
      <pc:sldChg chg="modSp mod">
        <pc:chgData name="Jaime Velasco" userId="fa37a939-5593-477b-abea-6867853334a6" providerId="ADAL" clId="{A34D2853-000E-4F4E-A36B-96855456CF0D}" dt="2025-06-12T14:11:54.835" v="597" actId="113"/>
        <pc:sldMkLst>
          <pc:docMk/>
          <pc:sldMk cId="1438711807" sldId="299"/>
        </pc:sldMkLst>
        <pc:spChg chg="mod">
          <ac:chgData name="Jaime Velasco" userId="fa37a939-5593-477b-abea-6867853334a6" providerId="ADAL" clId="{A34D2853-000E-4F4E-A36B-96855456CF0D}" dt="2025-06-12T14:09:50.854" v="490" actId="20577"/>
          <ac:spMkLst>
            <pc:docMk/>
            <pc:sldMk cId="1438711807" sldId="299"/>
            <ac:spMk id="35" creationId="{1D2E196E-5362-42DC-A7B6-CCFFEFDFED9D}"/>
          </ac:spMkLst>
        </pc:spChg>
        <pc:graphicFrameChg chg="modGraphic">
          <ac:chgData name="Jaime Velasco" userId="fa37a939-5593-477b-abea-6867853334a6" providerId="ADAL" clId="{A34D2853-000E-4F4E-A36B-96855456CF0D}" dt="2025-06-12T14:11:54.835" v="597" actId="113"/>
          <ac:graphicFrameMkLst>
            <pc:docMk/>
            <pc:sldMk cId="1438711807" sldId="299"/>
            <ac:graphicFrameMk id="5" creationId="{0A3C46D7-F202-1079-278B-A292CDFA3B52}"/>
          </ac:graphicFrameMkLst>
        </pc:graphicFrameChg>
      </pc:sldChg>
    </pc:docChg>
  </pc:docChgLst>
  <pc:docChgLst>
    <pc:chgData name="Fondos Ceim" userId="S::fondose@ceim.es::0d4accf5-1899-4053-8ca0-3f4ccde27273" providerId="AD" clId="Web-{DC71FD11-971D-464B-8454-6A2B8D5B440F}"/>
    <pc:docChg chg="modSld">
      <pc:chgData name="Fondos Ceim" userId="S::fondose@ceim.es::0d4accf5-1899-4053-8ca0-3f4ccde27273" providerId="AD" clId="Web-{DC71FD11-971D-464B-8454-6A2B8D5B440F}" dt="2025-06-12T08:43:51.944" v="31"/>
      <pc:docMkLst>
        <pc:docMk/>
      </pc:docMkLst>
      <pc:sldChg chg="modSp">
        <pc:chgData name="Fondos Ceim" userId="S::fondose@ceim.es::0d4accf5-1899-4053-8ca0-3f4ccde27273" providerId="AD" clId="Web-{DC71FD11-971D-464B-8454-6A2B8D5B440F}" dt="2025-06-12T08:41:50.935" v="25"/>
        <pc:sldMkLst>
          <pc:docMk/>
          <pc:sldMk cId="2647684311" sldId="296"/>
        </pc:sldMkLst>
        <pc:graphicFrameChg chg="mod modGraphic">
          <ac:chgData name="Fondos Ceim" userId="S::fondose@ceim.es::0d4accf5-1899-4053-8ca0-3f4ccde27273" providerId="AD" clId="Web-{DC71FD11-971D-464B-8454-6A2B8D5B440F}" dt="2025-06-12T08:41:50.935" v="25"/>
          <ac:graphicFrameMkLst>
            <pc:docMk/>
            <pc:sldMk cId="2647684311" sldId="296"/>
            <ac:graphicFrameMk id="10" creationId="{25E486FB-EA60-CA6B-272E-A03D85BF84E8}"/>
          </ac:graphicFrameMkLst>
        </pc:graphicFrameChg>
      </pc:sldChg>
      <pc:sldChg chg="modSp">
        <pc:chgData name="Fondos Ceim" userId="S::fondose@ceim.es::0d4accf5-1899-4053-8ca0-3f4ccde27273" providerId="AD" clId="Web-{DC71FD11-971D-464B-8454-6A2B8D5B440F}" dt="2025-06-12T08:43:51.944" v="31"/>
        <pc:sldMkLst>
          <pc:docMk/>
          <pc:sldMk cId="1438711807" sldId="299"/>
        </pc:sldMkLst>
        <pc:graphicFrameChg chg="mod modGraphic">
          <ac:chgData name="Fondos Ceim" userId="S::fondose@ceim.es::0d4accf5-1899-4053-8ca0-3f4ccde27273" providerId="AD" clId="Web-{DC71FD11-971D-464B-8454-6A2B8D5B440F}" dt="2025-06-12T08:43:51.944" v="31"/>
          <ac:graphicFrameMkLst>
            <pc:docMk/>
            <pc:sldMk cId="1438711807" sldId="299"/>
            <ac:graphicFrameMk id="5" creationId="{0A3C46D7-F202-1079-278B-A292CDFA3B52}"/>
          </ac:graphicFrameMkLst>
        </pc:graphicFrameChg>
      </pc:sldChg>
    </pc:docChg>
  </pc:docChgLst>
  <pc:docChgLst>
    <pc:chgData name="Fondos Ceim" userId="0d4accf5-1899-4053-8ca0-3f4ccde27273" providerId="ADAL" clId="{B8147139-0F4F-4930-81C0-15210E23F7C1}"/>
    <pc:docChg chg="undo custSel modSld">
      <pc:chgData name="Fondos Ceim" userId="0d4accf5-1899-4053-8ca0-3f4ccde27273" providerId="ADAL" clId="{B8147139-0F4F-4930-81C0-15210E23F7C1}" dt="2025-06-12T09:23:22.737" v="109" actId="113"/>
      <pc:docMkLst>
        <pc:docMk/>
      </pc:docMkLst>
      <pc:sldChg chg="modSp mod">
        <pc:chgData name="Fondos Ceim" userId="0d4accf5-1899-4053-8ca0-3f4ccde27273" providerId="ADAL" clId="{B8147139-0F4F-4930-81C0-15210E23F7C1}" dt="2025-06-12T09:23:22.737" v="109" actId="113"/>
        <pc:sldMkLst>
          <pc:docMk/>
          <pc:sldMk cId="2647684311" sldId="296"/>
        </pc:sldMkLst>
        <pc:spChg chg="mod">
          <ac:chgData name="Fondos Ceim" userId="0d4accf5-1899-4053-8ca0-3f4ccde27273" providerId="ADAL" clId="{B8147139-0F4F-4930-81C0-15210E23F7C1}" dt="2025-06-12T09:23:22.737" v="109" actId="113"/>
          <ac:spMkLst>
            <pc:docMk/>
            <pc:sldMk cId="2647684311" sldId="296"/>
            <ac:spMk id="2" creationId="{894F80B4-6C7D-FB85-2BEB-B290651A5E98}"/>
          </ac:spMkLst>
        </pc:spChg>
        <pc:picChg chg="mod">
          <ac:chgData name="Fondos Ceim" userId="0d4accf5-1899-4053-8ca0-3f4ccde27273" providerId="ADAL" clId="{B8147139-0F4F-4930-81C0-15210E23F7C1}" dt="2025-06-12T09:23:14.143" v="105" actId="1076"/>
          <ac:picMkLst>
            <pc:docMk/>
            <pc:sldMk cId="2647684311" sldId="296"/>
            <ac:picMk id="3" creationId="{AF0ACE3F-8CA9-0F7E-BC3A-6675AA846371}"/>
          </ac:picMkLst>
        </pc:picChg>
      </pc:sldChg>
      <pc:sldChg chg="modSp mod">
        <pc:chgData name="Fondos Ceim" userId="0d4accf5-1899-4053-8ca0-3f4ccde27273" providerId="ADAL" clId="{B8147139-0F4F-4930-81C0-15210E23F7C1}" dt="2025-06-12T09:12:20.515" v="67" actId="123"/>
        <pc:sldMkLst>
          <pc:docMk/>
          <pc:sldMk cId="1438711807" sldId="299"/>
        </pc:sldMkLst>
        <pc:spChg chg="mod">
          <ac:chgData name="Fondos Ceim" userId="0d4accf5-1899-4053-8ca0-3f4ccde27273" providerId="ADAL" clId="{B8147139-0F4F-4930-81C0-15210E23F7C1}" dt="2025-06-12T09:12:20.515" v="67" actId="123"/>
          <ac:spMkLst>
            <pc:docMk/>
            <pc:sldMk cId="1438711807" sldId="299"/>
            <ac:spMk id="35" creationId="{1D2E196E-5362-42DC-A7B6-CCFFEFDFED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579" cy="356777"/>
          </a:xfrm>
          <a:prstGeom prst="rect">
            <a:avLst/>
          </a:prstGeom>
        </p:spPr>
        <p:txBody>
          <a:bodyPr vert="horz" lIns="94880" tIns="47440" rIns="94880" bIns="4744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797352" y="0"/>
            <a:ext cx="4437215" cy="356777"/>
          </a:xfrm>
          <a:prstGeom prst="rect">
            <a:avLst/>
          </a:prstGeom>
        </p:spPr>
        <p:txBody>
          <a:bodyPr vert="horz" lIns="94880" tIns="47440" rIns="94880" bIns="47440" rtlCol="0"/>
          <a:lstStyle>
            <a:lvl1pPr algn="r">
              <a:defRPr sz="1200"/>
            </a:lvl1pPr>
          </a:lstStyle>
          <a:p>
            <a:fld id="{BA5F3D59-FBD2-445C-AE1E-06E9AE27F6E8}" type="datetimeFigureOut">
              <a:rPr lang="es-ES" smtClean="0"/>
              <a:t>18/07/2025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87838" y="887413"/>
            <a:ext cx="1660525" cy="2398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80" tIns="47440" rIns="94880" bIns="4744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22968" y="3420074"/>
            <a:ext cx="8190270" cy="2797786"/>
          </a:xfrm>
          <a:prstGeom prst="rect">
            <a:avLst/>
          </a:prstGeom>
        </p:spPr>
        <p:txBody>
          <a:bodyPr vert="horz" lIns="94880" tIns="47440" rIns="94880" bIns="4744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748876"/>
            <a:ext cx="4435579" cy="356775"/>
          </a:xfrm>
          <a:prstGeom prst="rect">
            <a:avLst/>
          </a:prstGeom>
        </p:spPr>
        <p:txBody>
          <a:bodyPr vert="horz" lIns="94880" tIns="47440" rIns="94880" bIns="4744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797352" y="6748876"/>
            <a:ext cx="4437215" cy="356775"/>
          </a:xfrm>
          <a:prstGeom prst="rect">
            <a:avLst/>
          </a:prstGeom>
        </p:spPr>
        <p:txBody>
          <a:bodyPr vert="horz" lIns="94880" tIns="47440" rIns="94880" bIns="47440" rtlCol="0" anchor="b"/>
          <a:lstStyle>
            <a:lvl1pPr algn="r">
              <a:defRPr sz="1200"/>
            </a:lvl1pPr>
          </a:lstStyle>
          <a:p>
            <a:fld id="{FF78305E-F969-4353-A38F-D1B536154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4858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/>
          <a:lstStyle/>
          <a:p>
            <a:fld id="{9BB83903-1699-47D0-A3B4-02E060D06F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4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5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/>
          <a:lstStyle/>
          <a:p>
            <a:fld id="{9BB83903-1699-47D0-A3B4-02E060D06F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3833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/>
          <a:lstStyle/>
          <a:p>
            <a:fld id="{9BB83903-1699-47D0-A3B4-02E060D06F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6781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/>
          <a:lstStyle/>
          <a:p>
            <a:fld id="{9BB83903-1699-47D0-A3B4-02E060D06F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11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527404"/>
            <a:ext cx="5915025" cy="1114847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 b="1">
                <a:solidFill>
                  <a:srgbClr val="E20916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9" y="1901371"/>
            <a:ext cx="5915025" cy="7020909"/>
          </a:xfrm>
        </p:spPr>
        <p:txBody>
          <a:bodyPr>
            <a:normAutofit/>
          </a:bodyPr>
          <a:lstStyle>
            <a:lvl1pPr>
              <a:defRPr sz="1000">
                <a:latin typeface="Verdana Pro" panose="020B0604030504040204" pitchFamily="34" charset="0"/>
              </a:defRPr>
            </a:lvl1pPr>
            <a:lvl2pPr>
              <a:defRPr sz="1000">
                <a:latin typeface="Verdana Pro" panose="020B0604030504040204" pitchFamily="34" charset="0"/>
              </a:defRPr>
            </a:lvl2pPr>
            <a:lvl3pPr>
              <a:defRPr sz="1000">
                <a:latin typeface="Verdana Pro" panose="020B0604030504040204" pitchFamily="34" charset="0"/>
              </a:defRPr>
            </a:lvl3pPr>
            <a:lvl4pPr>
              <a:defRPr sz="1000">
                <a:latin typeface="Verdana Pro" panose="020B0604030504040204" pitchFamily="34" charset="0"/>
              </a:defRPr>
            </a:lvl4pPr>
            <a:lvl5pPr>
              <a:defRPr sz="1000">
                <a:latin typeface="Verdana Pro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8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9" y="1901371"/>
            <a:ext cx="5915025" cy="7020909"/>
          </a:xfrm>
        </p:spPr>
        <p:txBody>
          <a:bodyPr>
            <a:normAutofit/>
          </a:bodyPr>
          <a:lstStyle>
            <a:lvl1pPr>
              <a:defRPr sz="1000">
                <a:latin typeface="Verdana Pro" panose="020B0604030504040204" pitchFamily="34" charset="0"/>
              </a:defRPr>
            </a:lvl1pPr>
            <a:lvl2pPr>
              <a:defRPr sz="1000">
                <a:latin typeface="Verdana Pro" panose="020B0604030504040204" pitchFamily="34" charset="0"/>
              </a:defRPr>
            </a:lvl2pPr>
            <a:lvl3pPr>
              <a:defRPr sz="1000">
                <a:latin typeface="Verdana Pro" panose="020B0604030504040204" pitchFamily="34" charset="0"/>
              </a:defRPr>
            </a:lvl3pPr>
            <a:lvl4pPr>
              <a:defRPr sz="1000">
                <a:latin typeface="Verdana Pro" panose="020B0604030504040204" pitchFamily="34" charset="0"/>
              </a:defRPr>
            </a:lvl4pPr>
            <a:lvl5pPr>
              <a:defRPr sz="1000">
                <a:latin typeface="Verdana Pro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/>
          <a:lstStyle/>
          <a:p>
            <a:fld id="{9BB83903-1699-47D0-A3B4-02E060D06F71}" type="slidenum">
              <a:rPr lang="es-ES" smtClean="0"/>
              <a:t>‹Nº›</a:t>
            </a:fld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2180A4E-8863-4D73-B1EA-8C625CA6D4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700" y="349132"/>
            <a:ext cx="1269999" cy="59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6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/>
          <a:lstStyle/>
          <a:p>
            <a:fld id="{9BB83903-1699-47D0-A3B4-02E060D06F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329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/>
          <a:lstStyle/>
          <a:p>
            <a:fld id="{9BB83903-1699-47D0-A3B4-02E060D06F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709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/>
          <a:lstStyle/>
          <a:p>
            <a:fld id="{9BB83903-1699-47D0-A3B4-02E060D06F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48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/>
          <a:lstStyle/>
          <a:p>
            <a:fld id="{9BB83903-1699-47D0-A3B4-02E060D06F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031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/>
          <a:lstStyle/>
          <a:p>
            <a:fld id="{9BB83903-1699-47D0-A3B4-02E060D06F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600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5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/>
          <a:lstStyle/>
          <a:p>
            <a:fld id="{9BB83903-1699-47D0-A3B4-02E060D06F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105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84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unidad.madrid/transparencia/sites/default/files/bocm-19-10-2022.pdf" TargetMode="External"/><Relationship Id="rId2" Type="http://schemas.openxmlformats.org/officeDocument/2006/relationships/hyperlink" Target="https://www.bocm.es/boletin/CM_Boletin_BOCM/2025/07/18/17000.PDF#page=5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sede.madrid.es/FrameWork/generacionPDF/boam9898_2358.pdf?numeroPublicacion=9898&amp;idSeccion=d71688bd63257910VgnVCM1000001d4a900aRCRD&amp;nombreFichero=boam9898_2358&amp;cacheKey=49&amp;guid=e144b19384257910VgnVCM2000001f4a900aRCRD&amp;csv=tru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uadroTexto 34">
            <a:extLst>
              <a:ext uri="{FF2B5EF4-FFF2-40B4-BE49-F238E27FC236}">
                <a16:creationId xmlns:a16="http://schemas.microsoft.com/office/drawing/2014/main" id="{1D2E196E-5362-42DC-A7B6-CCFFEFDFED9D}"/>
              </a:ext>
            </a:extLst>
          </p:cNvPr>
          <p:cNvSpPr txBox="1"/>
          <p:nvPr/>
        </p:nvSpPr>
        <p:spPr>
          <a:xfrm>
            <a:off x="285392" y="2147081"/>
            <a:ext cx="6330979" cy="737124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R="266065" indent="450215" algn="just"/>
            <a:r>
              <a:rPr lang="es-ES_tradnl" sz="1100" dirty="0">
                <a:effectLst/>
                <a:latin typeface="Verdana"/>
                <a:ea typeface="Verdana"/>
                <a:cs typeface="Times New Roman"/>
              </a:rPr>
              <a:t>Estimado/a amigo/a:</a:t>
            </a:r>
          </a:p>
          <a:p>
            <a:pPr marR="266065" indent="450215" algn="just"/>
            <a:endParaRPr lang="es-ES" sz="1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algn="just"/>
            <a:r>
              <a:rPr lang="es-ES" sz="1100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Queremos informarte que se ha publicado en el BOCM la convocatoria de </a:t>
            </a:r>
            <a:r>
              <a:rPr lang="es-ES" sz="1100" b="1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ayudas para fomentar la cooperación público-privada en materia de I+D+i</a:t>
            </a:r>
            <a:r>
              <a:rPr lang="es-ES" sz="1100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, </a:t>
            </a:r>
            <a:r>
              <a:rPr lang="es-ES" sz="1100" b="1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mediante el desarrollo de </a:t>
            </a:r>
            <a:r>
              <a:rPr lang="es-ES" sz="1100" b="1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  <a:hlinkClick r:id="rId2"/>
              </a:rPr>
              <a:t>proyectos de efecto tractor en consorcio</a:t>
            </a:r>
            <a:r>
              <a:rPr lang="es-ES" sz="1100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, cofinanciados mediante fondos FEDER 2021-2027.</a:t>
            </a:r>
            <a:r>
              <a:rPr lang="es-ES" sz="1100" b="1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	</a:t>
            </a:r>
          </a:p>
          <a:p>
            <a:pPr marR="86360" algn="just"/>
            <a:endParaRPr lang="es-ES" sz="11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algn="just"/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	</a:t>
            </a:r>
            <a:r>
              <a:rPr lang="es-ES" sz="1100" b="1" u="sng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Documentación</a:t>
            </a:r>
          </a:p>
          <a:p>
            <a:pPr marR="86360" algn="just"/>
            <a:endParaRPr lang="es-ES" sz="1100" b="1" u="sng" dirty="0">
              <a:solidFill>
                <a:srgbClr val="000000"/>
              </a:solidFill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  <a:hlinkClick r:id="rId2"/>
              </a:rPr>
              <a:t>Convocatoria 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  <a:hlinkClick r:id="rId3"/>
              </a:rPr>
              <a:t>Bases reguladoras</a:t>
            </a:r>
            <a:endParaRPr lang="es-ES" sz="1100" dirty="0">
              <a:solidFill>
                <a:srgbClr val="000000"/>
              </a:solidFill>
              <a:latin typeface="Verdana"/>
              <a:ea typeface="Verdana"/>
              <a:cs typeface="Times New Roman"/>
              <a:hlinkClick r:id="rId4"/>
            </a:endParaRPr>
          </a:p>
          <a:p>
            <a:pPr marR="86360" algn="just"/>
            <a:endParaRPr lang="es-ES" sz="1100" b="1" u="sng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algn="just"/>
            <a:r>
              <a:rPr lang="es-ES" sz="1100" b="1" dirty="0">
                <a:latin typeface="Verdana"/>
                <a:ea typeface="Verdana"/>
                <a:cs typeface="Times New Roman"/>
              </a:rPr>
              <a:t>	</a:t>
            </a:r>
            <a:r>
              <a:rPr lang="es-ES" sz="1100" b="1" u="sng" dirty="0">
                <a:latin typeface="Verdana"/>
                <a:ea typeface="Verdana"/>
                <a:cs typeface="Times New Roman"/>
              </a:rPr>
              <a:t>Beneficiarios</a:t>
            </a:r>
          </a:p>
          <a:p>
            <a:pPr marR="86360" algn="just"/>
            <a:endParaRPr lang="es-ES" sz="1100" b="1" u="sng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algn="just"/>
            <a:r>
              <a:rPr lang="es-ES" sz="1100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Consorcios formados como mínimo por:</a:t>
            </a:r>
          </a:p>
          <a:p>
            <a:pPr marR="86360" algn="just"/>
            <a:endParaRPr lang="es-ES" sz="1100" dirty="0">
              <a:solidFill>
                <a:srgbClr val="000000"/>
              </a:solidFill>
              <a:effectLst/>
              <a:latin typeface="Verdana"/>
              <a:ea typeface="Verdana"/>
              <a:cs typeface="Times New Roman"/>
            </a:endParaRP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Una gran empresa tractora.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2 PYMEs </a:t>
            </a:r>
            <a:r>
              <a:rPr lang="es-ES" sz="1100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(&lt;250 empleados).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1 Organismo de investigación, </a:t>
            </a:r>
            <a:r>
              <a:rPr lang="es-ES" sz="1100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bien como miembro de la agrupación o como entidad subcontratada.</a:t>
            </a:r>
          </a:p>
          <a:p>
            <a:pPr marR="86360" algn="just"/>
            <a:endParaRPr lang="es-ES" sz="1100" dirty="0">
              <a:solidFill>
                <a:srgbClr val="000000"/>
              </a:solidFill>
              <a:effectLst/>
              <a:latin typeface="Verdana"/>
              <a:ea typeface="Verdana"/>
              <a:cs typeface="Times New Roman"/>
            </a:endParaRPr>
          </a:p>
          <a:p>
            <a:pPr marR="86360" algn="just"/>
            <a:r>
              <a:rPr lang="es-ES" sz="1100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El consorcio debe estar liderado por una gran empresa y contar con </a:t>
            </a:r>
            <a:r>
              <a:rPr lang="es-ES" sz="1100" b="1" dirty="0">
                <a:solidFill>
                  <a:srgbClr val="000000"/>
                </a:solidFill>
                <a:effectLst/>
                <a:latin typeface="Verdana"/>
                <a:ea typeface="Verdana"/>
                <a:cs typeface="Times New Roman"/>
              </a:rPr>
              <a:t>sede o actividad en la Comunidad de Madrid.</a:t>
            </a:r>
          </a:p>
          <a:p>
            <a:pPr marR="86360" algn="just"/>
            <a:endParaRPr lang="es-ES" sz="1100" b="1" dirty="0">
              <a:solidFill>
                <a:srgbClr val="000000"/>
              </a:solidFill>
              <a:effectLst/>
              <a:latin typeface="Verdana"/>
              <a:ea typeface="Verdana"/>
              <a:cs typeface="Times New Roman"/>
            </a:endParaRPr>
          </a:p>
          <a:p>
            <a:pPr marR="86360" lvl="1" algn="just"/>
            <a:r>
              <a:rPr lang="es-ES" sz="1100" b="1" u="sng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Finalidad</a:t>
            </a:r>
          </a:p>
          <a:p>
            <a:pPr marR="86360" algn="just"/>
            <a:endParaRPr lang="es-ES" sz="11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algn="just"/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Impulsar </a:t>
            </a:r>
            <a:r>
              <a:rPr lang="es-ES" sz="1100" b="1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proyectos colaborativos de I+D+i </a:t>
            </a: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que generen un </a:t>
            </a:r>
            <a:r>
              <a:rPr lang="es-ES" sz="1100" b="1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efecto tractor sobre el tejido productivo madrileño.</a:t>
            </a:r>
          </a:p>
          <a:p>
            <a:pPr marR="86360" algn="just"/>
            <a:endParaRPr lang="es-ES" sz="1100" b="1" u="sng" dirty="0">
              <a:solidFill>
                <a:srgbClr val="000000"/>
              </a:solidFill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algn="just"/>
            <a:r>
              <a:rPr lang="es-ES" sz="1100" dirty="0">
                <a:latin typeface="Verdana"/>
                <a:ea typeface="Verdana"/>
                <a:cs typeface="Times New Roman"/>
              </a:rPr>
              <a:t>Los proyectos deberán, entre otros aspectos:</a:t>
            </a:r>
          </a:p>
          <a:p>
            <a:pPr marR="86360" algn="just"/>
            <a:endParaRPr lang="es-ES" sz="1100" dirty="0">
              <a:latin typeface="Verdana"/>
              <a:ea typeface="Verdana"/>
              <a:cs typeface="Times New Roman"/>
            </a:endParaRP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Verdana"/>
                <a:ea typeface="Verdana"/>
                <a:cs typeface="Times New Roman"/>
              </a:rPr>
              <a:t>Optimizar el </a:t>
            </a:r>
            <a:r>
              <a:rPr lang="es-ES" sz="1100" b="1" dirty="0">
                <a:latin typeface="Verdana"/>
                <a:ea typeface="Verdana"/>
                <a:cs typeface="Times New Roman"/>
              </a:rPr>
              <a:t>uso compartido de infraestructuras de investigación públicas y privadas.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Verdana"/>
                <a:ea typeface="Verdana"/>
                <a:cs typeface="Times New Roman"/>
              </a:rPr>
              <a:t>Impulsar </a:t>
            </a:r>
            <a:r>
              <a:rPr lang="es-ES" sz="1100" b="1" dirty="0">
                <a:latin typeface="Verdana"/>
                <a:ea typeface="Verdana"/>
                <a:cs typeface="Times New Roman"/>
              </a:rPr>
              <a:t>grandes proyectos estratégicos </a:t>
            </a:r>
            <a:r>
              <a:rPr lang="es-ES" sz="1100" dirty="0">
                <a:latin typeface="Verdana"/>
                <a:ea typeface="Verdana"/>
                <a:cs typeface="Times New Roman"/>
              </a:rPr>
              <a:t>que aumenten la capacidad científico-tecnológica de empresas y grupos de investigación.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Verdana"/>
                <a:ea typeface="Verdana"/>
                <a:cs typeface="Times New Roman"/>
              </a:rPr>
              <a:t>Promover la </a:t>
            </a:r>
            <a:r>
              <a:rPr lang="es-ES" sz="1100" b="1" dirty="0">
                <a:latin typeface="Verdana"/>
                <a:ea typeface="Verdana"/>
                <a:cs typeface="Times New Roman"/>
              </a:rPr>
              <a:t>cultura de cooperación</a:t>
            </a:r>
            <a:r>
              <a:rPr lang="es-ES" sz="1100" dirty="0">
                <a:latin typeface="Verdana"/>
                <a:ea typeface="Verdana"/>
                <a:cs typeface="Times New Roman"/>
              </a:rPr>
              <a:t> entre los distintos agentes del sistema ciencia-tecnología-empresa.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Verdana"/>
                <a:ea typeface="Verdana"/>
                <a:cs typeface="Times New Roman"/>
              </a:rPr>
              <a:t>Movilizar la </a:t>
            </a:r>
            <a:r>
              <a:rPr lang="es-ES" sz="1100" b="1" dirty="0">
                <a:latin typeface="Verdana"/>
                <a:ea typeface="Verdana"/>
                <a:cs typeface="Times New Roman"/>
              </a:rPr>
              <a:t>participación de PYMES en proyectos de investigación industrial </a:t>
            </a:r>
            <a:r>
              <a:rPr lang="es-ES" sz="1100" dirty="0">
                <a:latin typeface="Verdana"/>
                <a:ea typeface="Verdana"/>
                <a:cs typeface="Times New Roman"/>
              </a:rPr>
              <a:t>y desarrollo experimental de gran escala.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Verdana"/>
                <a:ea typeface="Verdana"/>
                <a:cs typeface="Times New Roman"/>
              </a:rPr>
              <a:t>Fomentar </a:t>
            </a:r>
            <a:r>
              <a:rPr lang="es-ES" sz="1100" b="1" dirty="0">
                <a:latin typeface="Verdana"/>
                <a:ea typeface="Verdana"/>
                <a:cs typeface="Times New Roman"/>
              </a:rPr>
              <a:t>actividades multidisciplinares</a:t>
            </a:r>
            <a:r>
              <a:rPr lang="es-ES" sz="1100" dirty="0">
                <a:latin typeface="Verdana"/>
                <a:ea typeface="Verdana"/>
                <a:cs typeface="Times New Roman"/>
              </a:rPr>
              <a:t> orientadas a objetivos comunes mediante sinergias.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Verdana"/>
                <a:ea typeface="Verdana"/>
                <a:cs typeface="Times New Roman"/>
              </a:rPr>
              <a:t>Estimular el </a:t>
            </a:r>
            <a:r>
              <a:rPr lang="es-ES" sz="1100" b="1" dirty="0">
                <a:latin typeface="Verdana"/>
                <a:ea typeface="Verdana"/>
                <a:cs typeface="Times New Roman"/>
              </a:rPr>
              <a:t>desarrollo económico regional</a:t>
            </a:r>
            <a:r>
              <a:rPr lang="es-ES" sz="1100" dirty="0">
                <a:latin typeface="Verdana"/>
                <a:ea typeface="Verdana"/>
                <a:cs typeface="Times New Roman"/>
              </a:rPr>
              <a:t>, en zonas con potencial industrial.</a:t>
            </a:r>
          </a:p>
          <a:p>
            <a:pPr marR="86360" algn="just"/>
            <a:endParaRPr lang="es-ES" sz="1100" b="1" dirty="0">
              <a:latin typeface="Verdana"/>
              <a:ea typeface="Verdana"/>
              <a:cs typeface="Times New Roman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A3C46D7-F202-1079-278B-A292CDFA3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406686"/>
              </p:ext>
            </p:extLst>
          </p:nvPr>
        </p:nvGraphicFramePr>
        <p:xfrm>
          <a:off x="471487" y="1340068"/>
          <a:ext cx="6144885" cy="707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8294">
                  <a:extLst>
                    <a:ext uri="{9D8B030D-6E8A-4147-A177-3AD203B41FA5}">
                      <a16:colId xmlns:a16="http://schemas.microsoft.com/office/drawing/2014/main" val="3035985728"/>
                    </a:ext>
                  </a:extLst>
                </a:gridCol>
                <a:gridCol w="261341">
                  <a:extLst>
                    <a:ext uri="{9D8B030D-6E8A-4147-A177-3AD203B41FA5}">
                      <a16:colId xmlns:a16="http://schemas.microsoft.com/office/drawing/2014/main" val="219622506"/>
                    </a:ext>
                  </a:extLst>
                </a:gridCol>
                <a:gridCol w="3225250">
                  <a:extLst>
                    <a:ext uri="{9D8B030D-6E8A-4147-A177-3AD203B41FA5}">
                      <a16:colId xmlns:a16="http://schemas.microsoft.com/office/drawing/2014/main" val="3152596758"/>
                    </a:ext>
                  </a:extLst>
                </a:gridCol>
              </a:tblGrid>
              <a:tr h="176971">
                <a:tc>
                  <a:txBody>
                    <a:bodyPr/>
                    <a:lstStyle/>
                    <a:p>
                      <a:pPr algn="just"/>
                      <a:endParaRPr lang="es-ES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34" marR="4143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100">
                        <a:effectLst/>
                        <a:latin typeface="Verdana"/>
                        <a:ea typeface="Verdana"/>
                        <a:cs typeface="Times New Roman" panose="02020603050405020304" pitchFamily="18" charset="0"/>
                      </a:endParaRPr>
                    </a:p>
                  </a:txBody>
                  <a:tcPr marL="41434" marR="4143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b="1">
                          <a:effectLst/>
                          <a:latin typeface="Verdana"/>
                          <a:ea typeface="Verdana"/>
                        </a:rPr>
                        <a:t>Asunto:</a:t>
                      </a:r>
                      <a:endParaRPr lang="es-ES" sz="1100" b="1">
                        <a:effectLst/>
                        <a:latin typeface="Verdana"/>
                        <a:ea typeface="Verdana"/>
                        <a:cs typeface="Times New Roman" panose="02020603050405020304" pitchFamily="18" charset="0"/>
                      </a:endParaRPr>
                    </a:p>
                  </a:txBody>
                  <a:tcPr marL="41434" marR="4143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363980"/>
                  </a:ext>
                </a:extLst>
              </a:tr>
              <a:tr h="530915"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34" marR="4143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100">
                        <a:effectLst/>
                        <a:latin typeface="Verdana"/>
                        <a:ea typeface="Verdana"/>
                        <a:cs typeface="Times New Roman" panose="02020603050405020304" pitchFamily="18" charset="0"/>
                      </a:endParaRPr>
                    </a:p>
                  </a:txBody>
                  <a:tcPr marL="41434" marR="41434" marT="0" marB="0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ES" sz="1100" b="1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Ayudas para proyectos en I+D+i </a:t>
                      </a:r>
                    </a:p>
                    <a:p>
                      <a:pPr lvl="0" algn="ctr">
                        <a:buNone/>
                      </a:pPr>
                      <a:r>
                        <a:rPr lang="es-ES" sz="1100" b="1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de efecto tractor en consorcio </a:t>
                      </a:r>
                    </a:p>
                    <a:p>
                      <a:pPr lvl="0" algn="ctr">
                        <a:buNone/>
                      </a:pPr>
                      <a:r>
                        <a:rPr lang="es-ES" sz="11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(Comunidad de Madrid)</a:t>
                      </a:r>
                      <a:endParaRPr lang="es-ES" b="0" dirty="0"/>
                    </a:p>
                  </a:txBody>
                  <a:tcPr marL="41434" marR="4143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02343"/>
                  </a:ext>
                </a:extLst>
              </a:tr>
            </a:tbl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7BAE4F7D-5435-6815-73E1-A44246183FCC}"/>
              </a:ext>
            </a:extLst>
          </p:cNvPr>
          <p:cNvSpPr/>
          <p:nvPr/>
        </p:nvSpPr>
        <p:spPr>
          <a:xfrm>
            <a:off x="0" y="9296506"/>
            <a:ext cx="6858000" cy="609493"/>
          </a:xfrm>
          <a:prstGeom prst="rect">
            <a:avLst/>
          </a:prstGeom>
          <a:solidFill>
            <a:srgbClr val="FFFFFF">
              <a:alpha val="60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tIns="18000" rtlCol="0" anchor="ctr"/>
          <a:lstStyle/>
          <a:p>
            <a:pPr algn="ctr" defTabSz="913607" fontAlgn="base">
              <a:spcBef>
                <a:spcPct val="0"/>
              </a:spcBef>
              <a:spcAft>
                <a:spcPct val="0"/>
              </a:spcAft>
            </a:pPr>
            <a:endParaRPr lang="es-ES" sz="1000" kern="0">
              <a:solidFill>
                <a:srgbClr val="42424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6CE1BBB-53E5-6DC3-876B-338DE37C4E80}"/>
              </a:ext>
            </a:extLst>
          </p:cNvPr>
          <p:cNvSpPr txBox="1"/>
          <p:nvPr/>
        </p:nvSpPr>
        <p:spPr>
          <a:xfrm>
            <a:off x="146718" y="9278432"/>
            <a:ext cx="3530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700020" algn="ctr"/>
                <a:tab pos="5400040" algn="r"/>
              </a:tabLst>
            </a:pPr>
            <a:r>
              <a:rPr lang="es-ES_tradnl" sz="10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Diego de León 50. 28006 Madrid</a:t>
            </a:r>
            <a:endParaRPr lang="es-ES" sz="10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_tradnl" sz="10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(t) 91 411 53 17</a:t>
            </a:r>
            <a:endParaRPr lang="es-ES" sz="10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_tradnl" sz="100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www.ceim.es</a:t>
            </a:r>
            <a:endParaRPr lang="es-ES" sz="10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_tradnl" sz="1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0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5FBBBD7-EA7B-6967-F47C-707EE12A5820}"/>
              </a:ext>
            </a:extLst>
          </p:cNvPr>
          <p:cNvSpPr/>
          <p:nvPr/>
        </p:nvSpPr>
        <p:spPr>
          <a:xfrm>
            <a:off x="-13340" y="9304915"/>
            <a:ext cx="6858000" cy="609493"/>
          </a:xfrm>
          <a:prstGeom prst="rect">
            <a:avLst/>
          </a:prstGeom>
          <a:solidFill>
            <a:srgbClr val="FFFFFF">
              <a:alpha val="60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tIns="18000" rtlCol="0" anchor="ctr"/>
          <a:lstStyle/>
          <a:p>
            <a:pPr algn="ctr" defTabSz="913607" fontAlgn="base">
              <a:spcBef>
                <a:spcPct val="0"/>
              </a:spcBef>
              <a:spcAft>
                <a:spcPct val="0"/>
              </a:spcAft>
            </a:pPr>
            <a:endParaRPr lang="es-ES" sz="1000" kern="0">
              <a:solidFill>
                <a:srgbClr val="42424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5D7B720-A957-54BA-9444-4F93B80D17E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2" t="27513" r="9806" b="30370"/>
          <a:stretch/>
        </p:blipFill>
        <p:spPr>
          <a:xfrm>
            <a:off x="4662418" y="196589"/>
            <a:ext cx="1538103" cy="813686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9EAC24D5-CB8D-F13B-FBA0-8084CB78A20F}"/>
              </a:ext>
            </a:extLst>
          </p:cNvPr>
          <p:cNvSpPr/>
          <p:nvPr/>
        </p:nvSpPr>
        <p:spPr>
          <a:xfrm>
            <a:off x="3925297" y="27540"/>
            <a:ext cx="2565400" cy="1240618"/>
          </a:xfrm>
          <a:prstGeom prst="rect">
            <a:avLst/>
          </a:prstGeom>
          <a:solidFill>
            <a:srgbClr val="FFFFFF">
              <a:alpha val="60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tIns="1800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607" fontAlgn="base">
              <a:spcBef>
                <a:spcPct val="0"/>
              </a:spcBef>
              <a:spcAft>
                <a:spcPct val="0"/>
              </a:spcAft>
            </a:pPr>
            <a:endParaRPr lang="es-ES" sz="1000" kern="0">
              <a:solidFill>
                <a:srgbClr val="42424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71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1A1B95-68C0-2FAE-3723-6598C3CDE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uadroTexto 34">
            <a:extLst>
              <a:ext uri="{FF2B5EF4-FFF2-40B4-BE49-F238E27FC236}">
                <a16:creationId xmlns:a16="http://schemas.microsoft.com/office/drawing/2014/main" id="{82FD0A64-7A95-B202-68F5-5319BE677AD0}"/>
              </a:ext>
            </a:extLst>
          </p:cNvPr>
          <p:cNvSpPr txBox="1"/>
          <p:nvPr/>
        </p:nvSpPr>
        <p:spPr>
          <a:xfrm>
            <a:off x="285392" y="2007381"/>
            <a:ext cx="6330979" cy="78790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R="86360" indent="450215" algn="just"/>
            <a:r>
              <a:rPr lang="es-ES" sz="11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Actuaciones subvencionables</a:t>
            </a:r>
          </a:p>
          <a:p>
            <a:pPr marR="86360" algn="just"/>
            <a:endParaRPr lang="es-ES" sz="1100" dirty="0">
              <a:solidFill>
                <a:srgbClr val="000000"/>
              </a:solidFill>
              <a:highlight>
                <a:srgbClr val="FFFF00"/>
              </a:highlight>
              <a:latin typeface="Verdana"/>
              <a:ea typeface="Verdana"/>
              <a:cs typeface="Times New Roman"/>
            </a:endParaRP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Estudios de </a:t>
            </a:r>
            <a:r>
              <a:rPr lang="es-ES" sz="1100" b="1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viabilidad técnica</a:t>
            </a: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Proyectos de </a:t>
            </a:r>
            <a:r>
              <a:rPr lang="es-ES" sz="1100" b="1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investigación industrial.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Proyectos de </a:t>
            </a:r>
            <a:r>
              <a:rPr lang="es-ES" sz="1100" b="1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desarrollo experimental.</a:t>
            </a:r>
          </a:p>
          <a:p>
            <a:pPr marR="86360" algn="just"/>
            <a:endParaRPr lang="es-ES" sz="1100" dirty="0">
              <a:solidFill>
                <a:srgbClr val="000000"/>
              </a:solidFill>
              <a:latin typeface="Verdana"/>
              <a:ea typeface="Verdana"/>
              <a:cs typeface="Times New Roman"/>
            </a:endParaRPr>
          </a:p>
          <a:p>
            <a:pPr marR="86360" algn="just"/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Estas actuaciones deben enmarcarse en una o varias de las siguientes </a:t>
            </a:r>
            <a:r>
              <a:rPr lang="es-ES" sz="1100" b="1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áreas temáticas prioritarias</a:t>
            </a: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:</a:t>
            </a:r>
          </a:p>
          <a:p>
            <a:pPr marR="86360" algn="just"/>
            <a:endParaRPr lang="es-ES" sz="1100" dirty="0">
              <a:solidFill>
                <a:srgbClr val="000000"/>
              </a:solidFill>
              <a:latin typeface="Verdana"/>
              <a:ea typeface="Verdana"/>
              <a:cs typeface="Times New Roman"/>
            </a:endParaRP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Procesos humanos y sociales.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Comunicaciones y transformación digital.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Tecnologías avanzadas habilitadoras.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Transición ecológica.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Salud global.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Biotecnología y agroalimentación.</a:t>
            </a:r>
            <a:endParaRPr lang="es-ES" sz="1100" dirty="0">
              <a:latin typeface="Verdana"/>
              <a:ea typeface="Verdana"/>
              <a:cs typeface="Times New Roman"/>
            </a:endParaRPr>
          </a:p>
          <a:p>
            <a:pPr marR="86360" algn="just"/>
            <a:endParaRPr lang="es-ES" sz="1100" b="1" u="sng" dirty="0">
              <a:latin typeface="Verdana"/>
              <a:ea typeface="Verdana"/>
              <a:cs typeface="Times New Roman"/>
            </a:endParaRPr>
          </a:p>
          <a:p>
            <a:pPr marR="86360" lvl="1" algn="just"/>
            <a:r>
              <a:rPr lang="es-ES" sz="1100" b="1" u="sng" dirty="0">
                <a:latin typeface="Verdana"/>
                <a:ea typeface="Verdana"/>
                <a:cs typeface="Times New Roman"/>
              </a:rPr>
              <a:t>Características de las ayudas:</a:t>
            </a:r>
          </a:p>
          <a:p>
            <a:pPr marR="86360" algn="just"/>
            <a:endParaRPr lang="es-ES" sz="1100" u="sng" dirty="0">
              <a:latin typeface="Verdana"/>
              <a:ea typeface="Verdana"/>
              <a:cs typeface="Times New Roman"/>
            </a:endParaRP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Verdana"/>
                <a:ea typeface="Verdana"/>
                <a:cs typeface="Times New Roman"/>
              </a:rPr>
              <a:t>Los proyectos subvencionables deberán tener un presupuesto medio anual de 1,5 M€/año para toda la agrupación. Los proyectos deberán durar entre 2 y 3 años, con lo que el tamaño mínimo será de 3M€ en conjunto.</a:t>
            </a: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Verdana"/>
                <a:ea typeface="Verdana"/>
                <a:cs typeface="Times New Roman"/>
              </a:rPr>
              <a:t>Las ayudas cofinanciarán entre </a:t>
            </a:r>
            <a:r>
              <a:rPr lang="es-ES" sz="1100" b="1" dirty="0">
                <a:latin typeface="Verdana"/>
                <a:ea typeface="Verdana"/>
                <a:cs typeface="Times New Roman"/>
              </a:rPr>
              <a:t>el 40% o 100% del proyecto </a:t>
            </a:r>
            <a:r>
              <a:rPr lang="es-ES" sz="1100" dirty="0">
                <a:latin typeface="Verdana"/>
                <a:ea typeface="Verdana"/>
                <a:cs typeface="Times New Roman"/>
              </a:rPr>
              <a:t>según sus características y del tamaño de las empresas.</a:t>
            </a:r>
            <a:endParaRPr lang="es-ES" sz="1100" u="sng" dirty="0">
              <a:latin typeface="Verdana"/>
              <a:ea typeface="Verdana"/>
              <a:cs typeface="Times New Roman"/>
            </a:endParaRPr>
          </a:p>
          <a:p>
            <a:pPr marL="171450" marR="8636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Verdana"/>
                <a:ea typeface="Verdana"/>
                <a:cs typeface="Times New Roman"/>
              </a:rPr>
              <a:t>Las ayudas se otorgarán </a:t>
            </a:r>
            <a:r>
              <a:rPr lang="es-ES" sz="1100" b="1" dirty="0">
                <a:latin typeface="Verdana"/>
                <a:ea typeface="Verdana"/>
                <a:cs typeface="Times New Roman"/>
              </a:rPr>
              <a:t>concurrencia competitiva</a:t>
            </a:r>
            <a:r>
              <a:rPr lang="es-ES" sz="1100" dirty="0">
                <a:latin typeface="Verdana"/>
                <a:ea typeface="Verdana"/>
                <a:cs typeface="Times New Roman"/>
              </a:rPr>
              <a:t>.</a:t>
            </a:r>
          </a:p>
          <a:p>
            <a:pPr marR="86360" algn="just"/>
            <a:endParaRPr lang="es-ES" sz="1100" b="1" u="sng" dirty="0">
              <a:latin typeface="Verdana"/>
              <a:ea typeface="Verdana"/>
              <a:cs typeface="Times New Roman"/>
            </a:endParaRPr>
          </a:p>
          <a:p>
            <a:pPr marR="86360" algn="just"/>
            <a:r>
              <a:rPr lang="es-ES" sz="1100" b="1" dirty="0">
                <a:latin typeface="Verdana"/>
                <a:ea typeface="Verdana"/>
                <a:cs typeface="Times New Roman"/>
              </a:rPr>
              <a:t>          </a:t>
            </a:r>
            <a:r>
              <a:rPr lang="es-ES" sz="1100" b="1" u="sng" dirty="0">
                <a:latin typeface="Verdana"/>
                <a:ea typeface="Verdana"/>
                <a:cs typeface="Times New Roman"/>
              </a:rPr>
              <a:t>Presentación de solicitudes y plazos:</a:t>
            </a:r>
          </a:p>
          <a:p>
            <a:pPr marR="86360" algn="just"/>
            <a:endParaRPr lang="es-ES" sz="11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algn="just"/>
            <a:r>
              <a:rPr lang="es-ES" sz="1100" dirty="0">
                <a:latin typeface="Verdana"/>
                <a:ea typeface="Verdana"/>
                <a:cs typeface="Times New Roman"/>
              </a:rPr>
              <a:t>El plazo de presentación de solicitudes será de </a:t>
            </a:r>
            <a:r>
              <a:rPr lang="es-ES" sz="1100" b="1" dirty="0">
                <a:latin typeface="Verdana"/>
                <a:ea typeface="Verdana"/>
                <a:cs typeface="Times New Roman"/>
              </a:rPr>
              <a:t>15 días hábiles </a:t>
            </a:r>
            <a:r>
              <a:rPr lang="es-ES" sz="1100" dirty="0">
                <a:latin typeface="Verdana"/>
                <a:ea typeface="Verdana"/>
                <a:cs typeface="Times New Roman"/>
              </a:rPr>
              <a:t>a partir del 19/07/2025, con lo que la fecha límite </a:t>
            </a:r>
            <a:r>
              <a:rPr lang="es-ES" sz="1100" b="1" i="1" u="sng" dirty="0">
                <a:latin typeface="Verdana"/>
                <a:ea typeface="Verdana"/>
                <a:cs typeface="Times New Roman"/>
              </a:rPr>
              <a:t>estimada</a:t>
            </a:r>
            <a:r>
              <a:rPr lang="es-ES" sz="1100" dirty="0">
                <a:latin typeface="Verdana"/>
                <a:ea typeface="Verdana"/>
                <a:cs typeface="Times New Roman"/>
              </a:rPr>
              <a:t> es el 08/08/2025. Recomendamos siempre presentar las solicitudes con toda la antelación posible.</a:t>
            </a:r>
          </a:p>
          <a:p>
            <a:pPr marR="86360" algn="just"/>
            <a:endParaRPr lang="es-ES" sz="1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s-ES" sz="1100" dirty="0">
              <a:latin typeface="Verdana"/>
              <a:ea typeface="Verdana"/>
            </a:endParaRPr>
          </a:p>
          <a:p>
            <a:pPr algn="just"/>
            <a:r>
              <a:rPr lang="es-ES" sz="1100" dirty="0">
                <a:latin typeface="Verdana"/>
                <a:ea typeface="Verdana"/>
              </a:rPr>
              <a:t>Esperando que esta información sea de tu interés, recibe un cordial saludo</a:t>
            </a:r>
            <a:r>
              <a:rPr lang="es-ES" sz="1200" dirty="0">
                <a:latin typeface="Verdana"/>
                <a:ea typeface="Verdana"/>
              </a:rPr>
              <a:t>.</a:t>
            </a:r>
          </a:p>
          <a:p>
            <a:pPr algn="just"/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indent="450215" algn="r"/>
            <a:endParaRPr lang="es-ES" sz="12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indent="450215" algn="r"/>
            <a:endParaRPr lang="es-ES" sz="12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indent="450215" algn="r"/>
            <a:endParaRPr lang="es-ES" sz="12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indent="450215" algn="r"/>
            <a:endParaRPr lang="es-ES" sz="12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indent="450215" algn="r"/>
            <a:endParaRPr lang="es-ES" sz="1200" b="1" dirty="0">
              <a:solidFill>
                <a:srgbClr val="000000"/>
              </a:solidFill>
              <a:latin typeface="Verdana"/>
              <a:ea typeface="Verdana"/>
              <a:cs typeface="Times New Roman"/>
            </a:endParaRPr>
          </a:p>
          <a:p>
            <a:pPr marR="86360" indent="450215" algn="r"/>
            <a:r>
              <a:rPr lang="es-ES" sz="1200" b="1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Jaime Velasco Alarcón</a:t>
            </a:r>
          </a:p>
          <a:p>
            <a:pPr marR="86360" indent="450215" algn="r"/>
            <a:r>
              <a:rPr lang="es-ES" sz="12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Director de la Oficina Técnica </a:t>
            </a:r>
          </a:p>
          <a:p>
            <a:pPr marR="86360" indent="450215" algn="r"/>
            <a:r>
              <a:rPr lang="es-ES" sz="12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de Proyectos Europeos</a:t>
            </a:r>
            <a:endParaRPr lang="es-ES" sz="1200" dirty="0">
              <a:latin typeface="Verdana"/>
              <a:ea typeface="Verdana"/>
              <a:cs typeface="Times New Roman"/>
            </a:endParaRPr>
          </a:p>
          <a:p>
            <a:pPr marR="86360" algn="just"/>
            <a:endParaRPr lang="es-ES" sz="11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86360" algn="just"/>
            <a:r>
              <a:rPr lang="es-ES" sz="1100" dirty="0">
                <a:solidFill>
                  <a:srgbClr val="000000"/>
                </a:solidFill>
                <a:latin typeface="Verdana"/>
                <a:ea typeface="Verdana"/>
                <a:cs typeface="Times New Roman"/>
              </a:rPr>
              <a:t>	</a:t>
            </a:r>
            <a:endParaRPr lang="es-ES" sz="1100" b="1" dirty="0">
              <a:latin typeface="Verdana"/>
              <a:ea typeface="Verdana"/>
              <a:cs typeface="Times New Roman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9E2ABDD6-26DC-9840-AAD9-6B831509AF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010562"/>
              </p:ext>
            </p:extLst>
          </p:nvPr>
        </p:nvGraphicFramePr>
        <p:xfrm>
          <a:off x="471487" y="1200368"/>
          <a:ext cx="6144885" cy="707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8294">
                  <a:extLst>
                    <a:ext uri="{9D8B030D-6E8A-4147-A177-3AD203B41FA5}">
                      <a16:colId xmlns:a16="http://schemas.microsoft.com/office/drawing/2014/main" val="3035985728"/>
                    </a:ext>
                  </a:extLst>
                </a:gridCol>
                <a:gridCol w="261341">
                  <a:extLst>
                    <a:ext uri="{9D8B030D-6E8A-4147-A177-3AD203B41FA5}">
                      <a16:colId xmlns:a16="http://schemas.microsoft.com/office/drawing/2014/main" val="219622506"/>
                    </a:ext>
                  </a:extLst>
                </a:gridCol>
                <a:gridCol w="3225250">
                  <a:extLst>
                    <a:ext uri="{9D8B030D-6E8A-4147-A177-3AD203B41FA5}">
                      <a16:colId xmlns:a16="http://schemas.microsoft.com/office/drawing/2014/main" val="3152596758"/>
                    </a:ext>
                  </a:extLst>
                </a:gridCol>
              </a:tblGrid>
              <a:tr h="176971">
                <a:tc>
                  <a:txBody>
                    <a:bodyPr/>
                    <a:lstStyle/>
                    <a:p>
                      <a:pPr algn="just"/>
                      <a:endParaRPr lang="es-ES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34" marR="4143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100">
                        <a:effectLst/>
                        <a:latin typeface="Verdana"/>
                        <a:ea typeface="Verdana"/>
                        <a:cs typeface="Times New Roman" panose="02020603050405020304" pitchFamily="18" charset="0"/>
                      </a:endParaRPr>
                    </a:p>
                  </a:txBody>
                  <a:tcPr marL="41434" marR="4143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b="1">
                          <a:effectLst/>
                          <a:latin typeface="Verdana"/>
                          <a:ea typeface="Verdana"/>
                        </a:rPr>
                        <a:t>Asunto:</a:t>
                      </a:r>
                      <a:endParaRPr lang="es-ES" sz="1100" b="1">
                        <a:effectLst/>
                        <a:latin typeface="Verdana"/>
                        <a:ea typeface="Verdana"/>
                        <a:cs typeface="Times New Roman" panose="02020603050405020304" pitchFamily="18" charset="0"/>
                      </a:endParaRPr>
                    </a:p>
                  </a:txBody>
                  <a:tcPr marL="41434" marR="4143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363980"/>
                  </a:ext>
                </a:extLst>
              </a:tr>
              <a:tr h="530915"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34" marR="4143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100">
                        <a:effectLst/>
                        <a:latin typeface="Verdana"/>
                        <a:ea typeface="Verdana"/>
                        <a:cs typeface="Times New Roman" panose="02020603050405020304" pitchFamily="18" charset="0"/>
                      </a:endParaRPr>
                    </a:p>
                  </a:txBody>
                  <a:tcPr marL="41434" marR="41434" marT="0" marB="0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ES" sz="1100" b="1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Ayudas para proyectos en I+D+i </a:t>
                      </a:r>
                    </a:p>
                    <a:p>
                      <a:pPr lvl="0" algn="ctr">
                        <a:buNone/>
                      </a:pPr>
                      <a:r>
                        <a:rPr lang="es-ES" sz="1100" b="1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de efecto tractor en consorcio </a:t>
                      </a:r>
                    </a:p>
                    <a:p>
                      <a:pPr lvl="0" algn="ctr">
                        <a:buNone/>
                      </a:pPr>
                      <a:r>
                        <a:rPr lang="es-ES" sz="11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(Comunidad de Madrid)</a:t>
                      </a:r>
                      <a:endParaRPr lang="es-ES" b="0" dirty="0"/>
                    </a:p>
                  </a:txBody>
                  <a:tcPr marL="41434" marR="4143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02343"/>
                  </a:ext>
                </a:extLst>
              </a:tr>
            </a:tbl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6D2FF8CC-B42F-42D6-15A6-E26AE6DFFD75}"/>
              </a:ext>
            </a:extLst>
          </p:cNvPr>
          <p:cNvSpPr/>
          <p:nvPr/>
        </p:nvSpPr>
        <p:spPr>
          <a:xfrm>
            <a:off x="0" y="9296506"/>
            <a:ext cx="6858000" cy="609493"/>
          </a:xfrm>
          <a:prstGeom prst="rect">
            <a:avLst/>
          </a:prstGeom>
          <a:solidFill>
            <a:srgbClr val="FFFFFF">
              <a:alpha val="60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tIns="18000" rtlCol="0" anchor="ctr"/>
          <a:lstStyle/>
          <a:p>
            <a:pPr algn="ctr" defTabSz="913607" fontAlgn="base">
              <a:spcBef>
                <a:spcPct val="0"/>
              </a:spcBef>
              <a:spcAft>
                <a:spcPct val="0"/>
              </a:spcAft>
            </a:pPr>
            <a:endParaRPr lang="es-ES" sz="1000" kern="0">
              <a:solidFill>
                <a:srgbClr val="42424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E92B352-7C10-A310-8911-F301317A4859}"/>
              </a:ext>
            </a:extLst>
          </p:cNvPr>
          <p:cNvSpPr txBox="1"/>
          <p:nvPr/>
        </p:nvSpPr>
        <p:spPr>
          <a:xfrm>
            <a:off x="146718" y="9278432"/>
            <a:ext cx="3530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700020" algn="ctr"/>
                <a:tab pos="5400040" algn="r"/>
              </a:tabLst>
            </a:pPr>
            <a:r>
              <a:rPr lang="es-ES_tradnl" sz="10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Diego de León 50. 28006 Madrid</a:t>
            </a:r>
            <a:endParaRPr lang="es-ES" sz="10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_tradnl" sz="10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(t) 91 411 53 17</a:t>
            </a:r>
            <a:endParaRPr lang="es-ES" sz="10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_tradnl" sz="100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www.ceim.es</a:t>
            </a:r>
            <a:endParaRPr lang="es-ES" sz="10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_tradnl" sz="1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0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1C0D086-4DBE-6DAF-26B3-7A6027F91CAA}"/>
              </a:ext>
            </a:extLst>
          </p:cNvPr>
          <p:cNvSpPr/>
          <p:nvPr/>
        </p:nvSpPr>
        <p:spPr>
          <a:xfrm>
            <a:off x="-13340" y="9290401"/>
            <a:ext cx="6858000" cy="609493"/>
          </a:xfrm>
          <a:prstGeom prst="rect">
            <a:avLst/>
          </a:prstGeom>
          <a:solidFill>
            <a:srgbClr val="FFFFFF">
              <a:alpha val="60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tIns="18000" rtlCol="0" anchor="ctr"/>
          <a:lstStyle/>
          <a:p>
            <a:pPr algn="ctr" defTabSz="913607" fontAlgn="base">
              <a:spcBef>
                <a:spcPct val="0"/>
              </a:spcBef>
              <a:spcAft>
                <a:spcPct val="0"/>
              </a:spcAft>
            </a:pPr>
            <a:endParaRPr lang="es-ES" sz="1000" kern="0">
              <a:solidFill>
                <a:srgbClr val="42424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6E70AC2-DE6F-1D5D-553F-2DE2E45995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2" t="27513" r="9806" b="30370"/>
          <a:stretch/>
        </p:blipFill>
        <p:spPr>
          <a:xfrm>
            <a:off x="4662418" y="196589"/>
            <a:ext cx="1538103" cy="813686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9B383567-7D44-AEE6-D59B-C8F74A110D55}"/>
              </a:ext>
            </a:extLst>
          </p:cNvPr>
          <p:cNvSpPr/>
          <p:nvPr/>
        </p:nvSpPr>
        <p:spPr>
          <a:xfrm>
            <a:off x="3925297" y="27540"/>
            <a:ext cx="2565400" cy="1240618"/>
          </a:xfrm>
          <a:prstGeom prst="rect">
            <a:avLst/>
          </a:prstGeom>
          <a:solidFill>
            <a:srgbClr val="FFFFFF">
              <a:alpha val="60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tIns="1800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607" fontAlgn="base">
              <a:spcBef>
                <a:spcPct val="0"/>
              </a:spcBef>
              <a:spcAft>
                <a:spcPct val="0"/>
              </a:spcAft>
            </a:pPr>
            <a:endParaRPr lang="es-ES" sz="1000" kern="0">
              <a:solidFill>
                <a:srgbClr val="42424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2AF7BE8-8ACF-2F01-4076-9F00D3A1CD2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7416" y="7353687"/>
            <a:ext cx="922493" cy="147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472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D8222A"/>
        </a:solidFill>
        <a:ln w="9525" cap="flat" cmpd="sng" algn="ctr">
          <a:solidFill>
            <a:srgbClr val="D8222A"/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tIns="18000" rtlCol="0" anchor="ctr"/>
      <a:lstStyle>
        <a:defPPr algn="ctr" defTabSz="913607" fontAlgn="base">
          <a:spcBef>
            <a:spcPct val="0"/>
          </a:spcBef>
          <a:spcAft>
            <a:spcPct val="0"/>
          </a:spcAft>
          <a:defRPr sz="1000" kern="0" dirty="0">
            <a:solidFill>
              <a:srgbClr val="424242"/>
            </a:solidFill>
            <a:latin typeface="Verdana" panose="020B0604030504040204" pitchFamily="34" charset="0"/>
            <a:ea typeface="Verdana" panose="020B0604030504040204" pitchFamily="34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3604D18708CD64A8CD0FE5FD05E9436" ma:contentTypeVersion="13" ma:contentTypeDescription="Crear nuevo documento." ma:contentTypeScope="" ma:versionID="dabef560a5a7009424053b61be3b780a">
  <xsd:schema xmlns:xsd="http://www.w3.org/2001/XMLSchema" xmlns:xs="http://www.w3.org/2001/XMLSchema" xmlns:p="http://schemas.microsoft.com/office/2006/metadata/properties" xmlns:ns2="e113116d-f5fe-47c1-ac61-3232d8b880e1" xmlns:ns3="d919c12c-6579-49be-bc8a-94b1574d7a9e" targetNamespace="http://schemas.microsoft.com/office/2006/metadata/properties" ma:root="true" ma:fieldsID="5c8febe7cae6eabbbcfd481fa35a8c20" ns2:_="" ns3:_="">
    <xsd:import namespace="e113116d-f5fe-47c1-ac61-3232d8b880e1"/>
    <xsd:import namespace="d919c12c-6579-49be-bc8a-94b1574d7a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3116d-f5fe-47c1-ac61-3232d8b880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308ef323-1dc6-4e7a-936a-0a0b11879f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19c12c-6579-49be-bc8a-94b1574d7a9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34bd8f6-85f5-4172-86a2-6bfb32ee4dd2}" ma:internalName="TaxCatchAll" ma:showField="CatchAllData" ma:web="d919c12c-6579-49be-bc8a-94b1574d7a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919c12c-6579-49be-bc8a-94b1574d7a9e" xsi:nil="true"/>
    <lcf76f155ced4ddcb4097134ff3c332f xmlns="e113116d-f5fe-47c1-ac61-3232d8b880e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FC5377-B295-4673-9B6B-3AAB7966D5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5AE8A4-199C-4736-8D76-9FE5B765E297}">
  <ds:schemaRefs>
    <ds:schemaRef ds:uri="d919c12c-6579-49be-bc8a-94b1574d7a9e"/>
    <ds:schemaRef ds:uri="e113116d-f5fe-47c1-ac61-3232d8b880e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141D947-3275-4975-A933-F2686298FCB9}">
  <ds:schemaRefs>
    <ds:schemaRef ds:uri="d919c12c-6579-49be-bc8a-94b1574d7a9e"/>
    <ds:schemaRef ds:uri="e113116d-f5fe-47c1-ac61-3232d8b880e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508</Words>
  <Application>Microsoft Office PowerPoint</Application>
  <PresentationFormat>A4 (210 x 297 mm)</PresentationFormat>
  <Paragraphs>85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Verdana Pro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 Velasco Alarcón</dc:creator>
  <cp:lastModifiedBy>Clara Alvarez</cp:lastModifiedBy>
  <cp:revision>3</cp:revision>
  <cp:lastPrinted>2024-10-08T09:01:04Z</cp:lastPrinted>
  <dcterms:created xsi:type="dcterms:W3CDTF">2021-03-30T08:48:13Z</dcterms:created>
  <dcterms:modified xsi:type="dcterms:W3CDTF">2025-07-18T10:53:13Z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0x010100B3604D18708CD64A8CD0FE5FD05E9436</vt:lpwstr>
  </property>
  <property fmtid="{D5CDD505-2E9C-101B-9397-08002B2CF9AE}" pid="3" name="MediaServiceImageTags">
    <vt:lpwstr/>
  </property>
</Properties>
</file>